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"/>
  </p:notesMasterIdLst>
  <p:sldIdLst>
    <p:sldId id="260" r:id="rId2"/>
    <p:sldId id="261" r:id="rId3"/>
    <p:sldId id="262" r:id="rId4"/>
    <p:sldId id="259" r:id="rId5"/>
  </p:sldIdLst>
  <p:sldSz cx="6858000" cy="9906000" type="A4"/>
  <p:notesSz cx="7099300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612" autoAdjust="0"/>
    <p:restoredTop sz="81127" autoAdjust="0"/>
  </p:normalViewPr>
  <p:slideViewPr>
    <p:cSldViewPr snapToGrid="0">
      <p:cViewPr varScale="1">
        <p:scale>
          <a:sx n="75" d="100"/>
          <a:sy n="75" d="100"/>
        </p:scale>
        <p:origin x="174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363" cy="513508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1294" y="0"/>
            <a:ext cx="3076363" cy="513508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>
              <a:defRPr sz="1300"/>
            </a:lvl1pPr>
          </a:lstStyle>
          <a:p>
            <a:fld id="{500C6111-E7EB-41D8-A153-F35E4E80C07D}" type="datetimeFigureOut">
              <a:rPr kumimoji="1" lang="ja-JP" altLang="en-US" smtClean="0"/>
              <a:t>2022/11/10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54263" y="1279525"/>
            <a:ext cx="2390775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9048" tIns="49524" rIns="99048" bIns="49524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930" y="4925407"/>
            <a:ext cx="5679440" cy="4029879"/>
          </a:xfrm>
          <a:prstGeom prst="rect">
            <a:avLst/>
          </a:prstGeom>
        </p:spPr>
        <p:txBody>
          <a:bodyPr vert="horz" lIns="99048" tIns="49524" rIns="99048" bIns="49524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721107"/>
            <a:ext cx="3076363" cy="513507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>
              <a:defRPr sz="13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1294" y="9721107"/>
            <a:ext cx="3076363" cy="513507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>
              <a:defRPr sz="1300"/>
            </a:lvl1pPr>
          </a:lstStyle>
          <a:p>
            <a:fld id="{267064C0-D8A7-46A5-BF26-34E24BE1B95B}" type="slidenum">
              <a:rPr kumimoji="1" lang="ja-JP" altLang="en-US" smtClean="0"/>
              <a:t>‹Nº›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684090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7064C0-D8A7-46A5-BF26-34E24BE1B95B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53038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7064C0-D8A7-46A5-BF26-34E24BE1B95B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343095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7064C0-D8A7-46A5-BF26-34E24BE1B95B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59092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6239778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4185430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9299529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5229591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656206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9211101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9599240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317785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1457045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4090991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3972914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2A49A7-D444-4C64-9503-375A70F70FB4}" type="datetimeFigureOut">
              <a:rPr lang="es-CO" smtClean="0"/>
              <a:t>10/11/2022</a:t>
            </a:fld>
            <a:endParaRPr lang="es-C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9D509F-B6F6-4F6A-8A69-27DEE1B8FA7F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672275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592138" y="1949450"/>
            <a:ext cx="5915025" cy="730250"/>
          </a:xfrm>
        </p:spPr>
        <p:txBody>
          <a:bodyPr>
            <a:normAutofit/>
          </a:bodyPr>
          <a:lstStyle/>
          <a:p>
            <a:pPr algn="ctr"/>
            <a:r>
              <a:rPr lang="es-CO" b="1" dirty="0" smtClean="0"/>
              <a:t>Modelo Resumen Fotográfico</a:t>
            </a:r>
            <a:endParaRPr lang="es-CO" b="1" dirty="0"/>
          </a:p>
        </p:txBody>
      </p:sp>
      <p:sp>
        <p:nvSpPr>
          <p:cNvPr id="4" name="Título 1"/>
          <p:cNvSpPr txBox="1">
            <a:spLocks/>
          </p:cNvSpPr>
          <p:nvPr/>
        </p:nvSpPr>
        <p:spPr>
          <a:xfrm>
            <a:off x="414337" y="3429000"/>
            <a:ext cx="5915025" cy="40005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75000" lnSpcReduction="20000"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es-CO" dirty="0" smtClean="0"/>
              <a:t>Con base en el modelo de las siguientes dos páginas, incluir las fotos más representativas por cada categoría.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es-CO" dirty="0" smtClean="0"/>
              <a:t>El máximo de fotos por cada categoría es de 4.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es-CO" dirty="0" smtClean="0"/>
              <a:t>El resumen fotográfico es de máximo dos páginas.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es-CO" dirty="0" smtClean="0"/>
              <a:t>Las posibles categorías se encuentran en la página 4. Tomar las que considere apliquen para el proyecto (en caso que se considere necesario incluir alguna otra categoría, se puede hacer)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8410557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651000" y="521341"/>
            <a:ext cx="3695700" cy="25179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lIns="0" tIns="18000" rIns="0" bIns="18000" rtlCol="0" anchor="ctr" anchorCtr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Categoría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" name="CuadroTexto 3">
            <a:extLst>
              <a:ext uri="{FF2B5EF4-FFF2-40B4-BE49-F238E27FC236}">
                <a16:creationId xmlns:a16="http://schemas.microsoft.com/office/drawing/2014/main" id="{4EBF7C96-0918-44F5-AA42-2C86049217A5}"/>
              </a:ext>
            </a:extLst>
          </p:cNvPr>
          <p:cNvSpPr txBox="1"/>
          <p:nvPr/>
        </p:nvSpPr>
        <p:spPr>
          <a:xfrm>
            <a:off x="67565" y="46217"/>
            <a:ext cx="6722870" cy="344577"/>
          </a:xfrm>
          <a:prstGeom prst="rect">
            <a:avLst/>
          </a:prstGeom>
          <a:solidFill>
            <a:schemeClr val="accent5"/>
          </a:solidFill>
          <a:ln>
            <a:solidFill>
              <a:schemeClr val="tx1"/>
            </a:solidFill>
          </a:ln>
        </p:spPr>
        <p:txBody>
          <a:bodyPr wrap="square" lIns="36000" tIns="18000" rIns="36000" bIns="18000" rtlCol="0">
            <a:spAutoFit/>
          </a:bodyPr>
          <a:lstStyle/>
          <a:p>
            <a:pPr algn="ctr">
              <a:lnSpc>
                <a:spcPts val="2800"/>
              </a:lnSpc>
            </a:pPr>
            <a:r>
              <a:rPr lang="es-CO" altLang="ja-JP" b="1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Nombre del proyecto</a:t>
            </a:r>
            <a:endParaRPr lang="es-CO" b="1" dirty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6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358900" y="3654068"/>
            <a:ext cx="3987800" cy="25179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lIns="0" tIns="18000" rIns="0" bIns="18000" rtlCol="0" anchor="ctr" anchorCtr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Categoría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5" name="Rectángulo 14"/>
          <p:cNvSpPr/>
          <p:nvPr/>
        </p:nvSpPr>
        <p:spPr>
          <a:xfrm>
            <a:off x="443524" y="899976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16" name="Rectángulo 15"/>
          <p:cNvSpPr/>
          <p:nvPr/>
        </p:nvSpPr>
        <p:spPr>
          <a:xfrm>
            <a:off x="3557768" y="912749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19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443524" y="3038801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0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3557768" y="3032450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1" name="Rectángulo 20"/>
          <p:cNvSpPr/>
          <p:nvPr/>
        </p:nvSpPr>
        <p:spPr>
          <a:xfrm>
            <a:off x="443524" y="4048053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23" name="Rectángulo 22"/>
          <p:cNvSpPr/>
          <p:nvPr/>
        </p:nvSpPr>
        <p:spPr>
          <a:xfrm>
            <a:off x="3557768" y="4060826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24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443524" y="6186878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0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3557768" y="6180527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1" name="CuadroTexto 30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651000" y="6775178"/>
            <a:ext cx="3695700" cy="25179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lIns="0" tIns="18000" rIns="0" bIns="18000" rtlCol="0" anchor="ctr" anchorCtr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Categoría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2" name="Rectángulo 31"/>
          <p:cNvSpPr/>
          <p:nvPr/>
        </p:nvSpPr>
        <p:spPr>
          <a:xfrm>
            <a:off x="443524" y="7153813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33" name="Rectángulo 32"/>
          <p:cNvSpPr/>
          <p:nvPr/>
        </p:nvSpPr>
        <p:spPr>
          <a:xfrm>
            <a:off x="3557768" y="7166586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34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443524" y="9292638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5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3557768" y="9286287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5307061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651000" y="729031"/>
            <a:ext cx="3695700" cy="25179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lIns="0" tIns="18000" rIns="0" bIns="18000" rtlCol="0" anchor="ctr" anchorCtr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Categoría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" name="CuadroTexto 3">
            <a:extLst>
              <a:ext uri="{FF2B5EF4-FFF2-40B4-BE49-F238E27FC236}">
                <a16:creationId xmlns:a16="http://schemas.microsoft.com/office/drawing/2014/main" id="{4EBF7C96-0918-44F5-AA42-2C86049217A5}"/>
              </a:ext>
            </a:extLst>
          </p:cNvPr>
          <p:cNvSpPr txBox="1"/>
          <p:nvPr/>
        </p:nvSpPr>
        <p:spPr>
          <a:xfrm>
            <a:off x="67565" y="46217"/>
            <a:ext cx="6722870" cy="344577"/>
          </a:xfrm>
          <a:prstGeom prst="rect">
            <a:avLst/>
          </a:prstGeom>
          <a:solidFill>
            <a:schemeClr val="accent5"/>
          </a:solidFill>
          <a:ln>
            <a:solidFill>
              <a:schemeClr val="tx1"/>
            </a:solidFill>
          </a:ln>
        </p:spPr>
        <p:txBody>
          <a:bodyPr wrap="square" lIns="36000" tIns="18000" rIns="36000" bIns="18000" rtlCol="0">
            <a:spAutoFit/>
          </a:bodyPr>
          <a:lstStyle/>
          <a:p>
            <a:pPr algn="ctr">
              <a:lnSpc>
                <a:spcPts val="2800"/>
              </a:lnSpc>
            </a:pPr>
            <a:r>
              <a:rPr lang="es-CO" altLang="ja-JP" b="1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Nombre del proyecto</a:t>
            </a:r>
            <a:endParaRPr lang="es-CO" b="1" dirty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5" name="Rectángulo 14"/>
          <p:cNvSpPr/>
          <p:nvPr/>
        </p:nvSpPr>
        <p:spPr>
          <a:xfrm>
            <a:off x="443524" y="1107666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16" name="Rectángulo 15"/>
          <p:cNvSpPr/>
          <p:nvPr/>
        </p:nvSpPr>
        <p:spPr>
          <a:xfrm>
            <a:off x="3557768" y="1120439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19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443524" y="3246491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0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3557768" y="3240140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1" name="Rectángulo 20"/>
          <p:cNvSpPr/>
          <p:nvPr/>
        </p:nvSpPr>
        <p:spPr>
          <a:xfrm>
            <a:off x="443524" y="3813632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23" name="Rectángulo 22"/>
          <p:cNvSpPr/>
          <p:nvPr/>
        </p:nvSpPr>
        <p:spPr>
          <a:xfrm>
            <a:off x="3557768" y="3826405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24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443524" y="5952457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0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3557768" y="5946106"/>
            <a:ext cx="2599425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Descripción foto (incluir detalles del estado actual)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1" name="CuadroTexto 30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651000" y="6673578"/>
            <a:ext cx="3695700" cy="25179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lIns="0" tIns="18000" rIns="0" bIns="18000" rtlCol="0" anchor="ctr" anchorCtr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Categoría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2" name="Rectángulo 31"/>
          <p:cNvSpPr/>
          <p:nvPr/>
        </p:nvSpPr>
        <p:spPr>
          <a:xfrm>
            <a:off x="443524" y="7052213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33" name="Rectángulo 32"/>
          <p:cNvSpPr/>
          <p:nvPr/>
        </p:nvSpPr>
        <p:spPr>
          <a:xfrm>
            <a:off x="3557768" y="7064986"/>
            <a:ext cx="2623185" cy="202565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CO"/>
          </a:p>
        </p:txBody>
      </p:sp>
      <p:sp>
        <p:nvSpPr>
          <p:cNvPr id="35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443524" y="9184687"/>
            <a:ext cx="5713669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Breve descripción de la situación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429065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365250" y="2659686"/>
            <a:ext cx="4051300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Instalaciones actuales (vista externa)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2" name="CuadroTexto 3">
            <a:extLst>
              <a:ext uri="{FF2B5EF4-FFF2-40B4-BE49-F238E27FC236}">
                <a16:creationId xmlns:a16="http://schemas.microsoft.com/office/drawing/2014/main" id="{4EBF7C96-0918-44F5-AA42-2C86049217A5}"/>
              </a:ext>
            </a:extLst>
          </p:cNvPr>
          <p:cNvSpPr txBox="1"/>
          <p:nvPr/>
        </p:nvSpPr>
        <p:spPr>
          <a:xfrm>
            <a:off x="250075" y="49201"/>
            <a:ext cx="6357850" cy="340281"/>
          </a:xfrm>
          <a:prstGeom prst="rect">
            <a:avLst/>
          </a:prstGeom>
          <a:solidFill>
            <a:schemeClr val="accent5"/>
          </a:solidFill>
          <a:ln>
            <a:solidFill>
              <a:schemeClr val="tx1"/>
            </a:solidFill>
          </a:ln>
        </p:spPr>
        <p:txBody>
          <a:bodyPr wrap="square" tIns="0" bIns="36000" rtlCol="0">
            <a:spAutoFit/>
          </a:bodyPr>
          <a:lstStyle/>
          <a:p>
            <a:pPr algn="ctr">
              <a:lnSpc>
                <a:spcPts val="2800"/>
              </a:lnSpc>
            </a:pPr>
            <a:r>
              <a:rPr lang="es-CO" altLang="ja-JP" sz="1600" b="1" dirty="0" smtClean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Nombre del proyecto</a:t>
            </a:r>
            <a:endParaRPr lang="es-CO" sz="1600" b="1" dirty="0">
              <a:solidFill>
                <a:schemeClr val="bg1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365249" y="4977907"/>
            <a:ext cx="4051300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Salones de capacitación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6" name="CuadroTexto 25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365249" y="3223870"/>
            <a:ext cx="4051300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Instalaciones actuales (vista interna)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7" name="CuadroTexto 18">
            <a:extLst>
              <a:ext uri="{FF2B5EF4-FFF2-40B4-BE49-F238E27FC236}">
                <a16:creationId xmlns:a16="http://schemas.microsoft.com/office/drawing/2014/main" id="{FE1830A6-42F8-2E4E-AE0B-32D046DDA60E}"/>
              </a:ext>
            </a:extLst>
          </p:cNvPr>
          <p:cNvSpPr txBox="1"/>
          <p:nvPr/>
        </p:nvSpPr>
        <p:spPr>
          <a:xfrm>
            <a:off x="1365249" y="5571571"/>
            <a:ext cx="4051300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Estado actual de los equipos</a:t>
            </a:r>
            <a:endParaRPr lang="es-CO" altLang="ja-JP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8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365249" y="6131318"/>
            <a:ext cx="4051300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Estado actual de las capacitaciones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9" name="CuadroTexto 28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365249" y="4384243"/>
            <a:ext cx="4051300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Sitio de construcción 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1" name="CuadroTexto 30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365249" y="3790579"/>
            <a:ext cx="4051300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altLang="ja-JP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Situación actual del entorno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2" name="CuadroTexto 7">
            <a:extLst>
              <a:ext uri="{FF2B5EF4-FFF2-40B4-BE49-F238E27FC236}">
                <a16:creationId xmlns:a16="http://schemas.microsoft.com/office/drawing/2014/main" id="{EBDB49B1-65DA-4064-8E6A-13E090FB1FB8}"/>
              </a:ext>
            </a:extLst>
          </p:cNvPr>
          <p:cNvSpPr txBox="1"/>
          <p:nvPr/>
        </p:nvSpPr>
        <p:spPr>
          <a:xfrm>
            <a:off x="1365249" y="6758985"/>
            <a:ext cx="4051300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CO" sz="14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Estado actual de la atención médica</a:t>
            </a:r>
            <a:endParaRPr lang="es-CO" sz="14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3" name="Título 1"/>
          <p:cNvSpPr txBox="1">
            <a:spLocks/>
          </p:cNvSpPr>
          <p:nvPr/>
        </p:nvSpPr>
        <p:spPr>
          <a:xfrm>
            <a:off x="433386" y="1189868"/>
            <a:ext cx="5915025" cy="73025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CO" sz="3200" b="1" dirty="0" smtClean="0"/>
              <a:t>Posibles categorías</a:t>
            </a:r>
            <a:endParaRPr lang="es-CO" sz="3200" b="1" dirty="0"/>
          </a:p>
        </p:txBody>
      </p:sp>
    </p:spTree>
    <p:extLst>
      <p:ext uri="{BB962C8B-B14F-4D97-AF65-F5344CB8AC3E}">
        <p14:creationId xmlns:p14="http://schemas.microsoft.com/office/powerpoint/2010/main" val="417002683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229</Words>
  <Application>Microsoft Office PowerPoint</Application>
  <PresentationFormat>A4 (210 x 297 mm)</PresentationFormat>
  <Paragraphs>36</Paragraphs>
  <Slides>4</Slides>
  <Notes>3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4</vt:i4>
      </vt:variant>
    </vt:vector>
  </HeadingPairs>
  <TitlesOfParts>
    <vt:vector size="10" baseType="lpstr">
      <vt:lpstr>ＭＳ ゴシック</vt:lpstr>
      <vt:lpstr>游ゴシック</vt:lpstr>
      <vt:lpstr>Arial</vt:lpstr>
      <vt:lpstr>Calibri</vt:lpstr>
      <vt:lpstr>Calibri Light</vt:lpstr>
      <vt:lpstr>Tema de Office</vt:lpstr>
      <vt:lpstr>Modelo Resumen Fotográfico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Gladys Peñuela Suárez</dc:creator>
  <cp:lastModifiedBy>MARIN DANNY</cp:lastModifiedBy>
  <cp:revision>152</cp:revision>
  <cp:lastPrinted>2021-07-15T00:18:40Z</cp:lastPrinted>
  <dcterms:created xsi:type="dcterms:W3CDTF">2020-05-07T23:24:30Z</dcterms:created>
  <dcterms:modified xsi:type="dcterms:W3CDTF">2022-11-10T17:00:20Z</dcterms:modified>
</cp:coreProperties>
</file>