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60" r:id="rId2"/>
    <p:sldId id="261" r:id="rId3"/>
    <p:sldId id="262" r:id="rId4"/>
    <p:sldId id="259" r:id="rId5"/>
  </p:sldIdLst>
  <p:sldSz cx="6858000" cy="9906000" type="A4"/>
  <p:notesSz cx="7099300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612" autoAdjust="0"/>
    <p:restoredTop sz="81127" autoAdjust="0"/>
  </p:normalViewPr>
  <p:slideViewPr>
    <p:cSldViewPr snapToGrid="0">
      <p:cViewPr varScale="1">
        <p:scale>
          <a:sx n="75" d="100"/>
          <a:sy n="75" d="100"/>
        </p:scale>
        <p:origin x="174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500C6111-E7EB-41D8-A153-F35E4E80C07D}" type="datetimeFigureOut">
              <a:rPr kumimoji="1" lang="ja-JP" altLang="en-US" smtClean="0"/>
              <a:t>2022/11/10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54263" y="1279525"/>
            <a:ext cx="2390775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267064C0-D8A7-46A5-BF26-34E24BE1B95B}" type="slidenum">
              <a:rPr kumimoji="1" lang="ja-JP" altLang="en-US" smtClean="0"/>
              <a:t>‹Nº›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84090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7064C0-D8A7-46A5-BF26-34E24BE1B95B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53038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7064C0-D8A7-46A5-BF26-34E24BE1B95B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34309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7064C0-D8A7-46A5-BF26-34E24BE1B95B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59092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A49A7-D444-4C64-9503-375A70F70FB4}" type="datetimeFigureOut">
              <a:rPr lang="es-CO" smtClean="0"/>
              <a:t>10/11/2022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D509F-B6F6-4F6A-8A69-27DEE1B8FA7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239778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A49A7-D444-4C64-9503-375A70F70FB4}" type="datetimeFigureOut">
              <a:rPr lang="es-CO" smtClean="0"/>
              <a:t>10/11/2022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D509F-B6F6-4F6A-8A69-27DEE1B8FA7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185430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A49A7-D444-4C64-9503-375A70F70FB4}" type="datetimeFigureOut">
              <a:rPr lang="es-CO" smtClean="0"/>
              <a:t>10/11/2022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D509F-B6F6-4F6A-8A69-27DEE1B8FA7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29952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A49A7-D444-4C64-9503-375A70F70FB4}" type="datetimeFigureOut">
              <a:rPr lang="es-CO" smtClean="0"/>
              <a:t>10/11/2022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D509F-B6F6-4F6A-8A69-27DEE1B8FA7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22959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A49A7-D444-4C64-9503-375A70F70FB4}" type="datetimeFigureOut">
              <a:rPr lang="es-CO" smtClean="0"/>
              <a:t>10/11/2022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D509F-B6F6-4F6A-8A69-27DEE1B8FA7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56206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A49A7-D444-4C64-9503-375A70F70FB4}" type="datetimeFigureOut">
              <a:rPr lang="es-CO" smtClean="0"/>
              <a:t>10/11/2022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D509F-B6F6-4F6A-8A69-27DEE1B8FA7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21110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A49A7-D444-4C64-9503-375A70F70FB4}" type="datetimeFigureOut">
              <a:rPr lang="es-CO" smtClean="0"/>
              <a:t>10/11/2022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D509F-B6F6-4F6A-8A69-27DEE1B8FA7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59924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A49A7-D444-4C64-9503-375A70F70FB4}" type="datetimeFigureOut">
              <a:rPr lang="es-CO" smtClean="0"/>
              <a:t>10/11/2022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D509F-B6F6-4F6A-8A69-27DEE1B8FA7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17785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A49A7-D444-4C64-9503-375A70F70FB4}" type="datetimeFigureOut">
              <a:rPr lang="es-CO" smtClean="0"/>
              <a:t>10/11/2022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D509F-B6F6-4F6A-8A69-27DEE1B8FA7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45704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A49A7-D444-4C64-9503-375A70F70FB4}" type="datetimeFigureOut">
              <a:rPr lang="es-CO" smtClean="0"/>
              <a:t>10/11/2022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D509F-B6F6-4F6A-8A69-27DEE1B8FA7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090991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A49A7-D444-4C64-9503-375A70F70FB4}" type="datetimeFigureOut">
              <a:rPr lang="es-CO" smtClean="0"/>
              <a:t>10/11/2022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D509F-B6F6-4F6A-8A69-27DEE1B8FA7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97291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2A49A7-D444-4C64-9503-375A70F70FB4}" type="datetimeFigureOut">
              <a:rPr lang="es-CO" smtClean="0"/>
              <a:t>10/11/2022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9D509F-B6F6-4F6A-8A69-27DEE1B8FA7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67227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92138" y="1949450"/>
            <a:ext cx="5915025" cy="730250"/>
          </a:xfrm>
        </p:spPr>
        <p:txBody>
          <a:bodyPr>
            <a:normAutofit/>
          </a:bodyPr>
          <a:lstStyle/>
          <a:p>
            <a:pPr algn="ctr"/>
            <a:r>
              <a:rPr lang="es-CO" b="1" dirty="0" smtClean="0"/>
              <a:t>Modelo Resumen Fotográfico</a:t>
            </a:r>
            <a:endParaRPr lang="es-CO" b="1" dirty="0"/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414337" y="3429000"/>
            <a:ext cx="5915025" cy="4000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s-CO" dirty="0" smtClean="0"/>
              <a:t>Con base en el modelo de las siguientes dos páginas, incluir las fotos más representativas por cada categoría.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s-CO" dirty="0" smtClean="0"/>
              <a:t>El máximo de fotos por cada categoría es de 4.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s-CO" dirty="0" smtClean="0"/>
              <a:t>El resumen fotográfico es de máximo dos páginas.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s-CO" dirty="0" smtClean="0"/>
              <a:t>Las posibles categorías se encuentran en la página 4. Tomar las que considere apliquen para el proyecto (en caso que se considere necesario incluir alguna otra categoría, se puede hacer)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8410557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>
            <a:extLst>
              <a:ext uri="{FF2B5EF4-FFF2-40B4-BE49-F238E27FC236}">
                <a16:creationId xmlns:a16="http://schemas.microsoft.com/office/drawing/2014/main" id="{EBDB49B1-65DA-4064-8E6A-13E090FB1FB8}"/>
              </a:ext>
            </a:extLst>
          </p:cNvPr>
          <p:cNvSpPr txBox="1"/>
          <p:nvPr/>
        </p:nvSpPr>
        <p:spPr>
          <a:xfrm>
            <a:off x="1651000" y="521341"/>
            <a:ext cx="3695700" cy="25179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0" tIns="18000" rIns="0" bIns="18000" rtlCol="0" anchor="ctr" anchorCtr="0">
            <a:spAutoFit/>
          </a:bodyPr>
          <a:lstStyle/>
          <a:p>
            <a:pPr algn="ctr"/>
            <a:r>
              <a:rPr lang="es-CO" altLang="ja-JP" sz="1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Categoría</a:t>
            </a:r>
            <a:endParaRPr lang="es-CO" sz="14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1" name="CuadroTexto 3">
            <a:extLst>
              <a:ext uri="{FF2B5EF4-FFF2-40B4-BE49-F238E27FC236}">
                <a16:creationId xmlns:a16="http://schemas.microsoft.com/office/drawing/2014/main" id="{4EBF7C96-0918-44F5-AA42-2C86049217A5}"/>
              </a:ext>
            </a:extLst>
          </p:cNvPr>
          <p:cNvSpPr txBox="1"/>
          <p:nvPr/>
        </p:nvSpPr>
        <p:spPr>
          <a:xfrm>
            <a:off x="67565" y="46217"/>
            <a:ext cx="6722870" cy="344577"/>
          </a:xfrm>
          <a:prstGeom prst="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es-CO" altLang="ja-JP" b="1" dirty="0" smtClean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Nombre del proyecto</a:t>
            </a:r>
            <a:endParaRPr lang="es-CO" b="1" dirty="0">
              <a:solidFill>
                <a:schemeClr val="bg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6" name="CuadroTexto 7">
            <a:extLst>
              <a:ext uri="{FF2B5EF4-FFF2-40B4-BE49-F238E27FC236}">
                <a16:creationId xmlns:a16="http://schemas.microsoft.com/office/drawing/2014/main" id="{EBDB49B1-65DA-4064-8E6A-13E090FB1FB8}"/>
              </a:ext>
            </a:extLst>
          </p:cNvPr>
          <p:cNvSpPr txBox="1"/>
          <p:nvPr/>
        </p:nvSpPr>
        <p:spPr>
          <a:xfrm>
            <a:off x="1358900" y="3654068"/>
            <a:ext cx="3987800" cy="25179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0" tIns="18000" rIns="0" bIns="18000" rtlCol="0" anchor="ctr" anchorCtr="0">
            <a:spAutoFit/>
          </a:bodyPr>
          <a:lstStyle/>
          <a:p>
            <a:pPr algn="ctr"/>
            <a:r>
              <a:rPr lang="es-CO" altLang="ja-JP" sz="1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Categoría</a:t>
            </a:r>
            <a:endParaRPr lang="es-CO" sz="14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5" name="Rectángulo 14"/>
          <p:cNvSpPr/>
          <p:nvPr/>
        </p:nvSpPr>
        <p:spPr>
          <a:xfrm>
            <a:off x="443524" y="899976"/>
            <a:ext cx="2623185" cy="20256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6" name="Rectángulo 15"/>
          <p:cNvSpPr/>
          <p:nvPr/>
        </p:nvSpPr>
        <p:spPr>
          <a:xfrm>
            <a:off x="3557768" y="912749"/>
            <a:ext cx="2623185" cy="20256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9" name="CuadroTexto 7">
            <a:extLst>
              <a:ext uri="{FF2B5EF4-FFF2-40B4-BE49-F238E27FC236}">
                <a16:creationId xmlns:a16="http://schemas.microsoft.com/office/drawing/2014/main" id="{EBDB49B1-65DA-4064-8E6A-13E090FB1FB8}"/>
              </a:ext>
            </a:extLst>
          </p:cNvPr>
          <p:cNvSpPr txBox="1"/>
          <p:nvPr/>
        </p:nvSpPr>
        <p:spPr>
          <a:xfrm>
            <a:off x="443524" y="3038801"/>
            <a:ext cx="2599425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altLang="ja-JP" sz="1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Descripción foto (incluir detalles del estado actual)</a:t>
            </a:r>
            <a:endParaRPr lang="es-CO" sz="14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0" name="CuadroTexto 7">
            <a:extLst>
              <a:ext uri="{FF2B5EF4-FFF2-40B4-BE49-F238E27FC236}">
                <a16:creationId xmlns:a16="http://schemas.microsoft.com/office/drawing/2014/main" id="{EBDB49B1-65DA-4064-8E6A-13E090FB1FB8}"/>
              </a:ext>
            </a:extLst>
          </p:cNvPr>
          <p:cNvSpPr txBox="1"/>
          <p:nvPr/>
        </p:nvSpPr>
        <p:spPr>
          <a:xfrm>
            <a:off x="3557768" y="3032450"/>
            <a:ext cx="2599425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altLang="ja-JP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Descripción foto (incluir detalles del estado actual)</a:t>
            </a:r>
            <a:endParaRPr lang="es-CO" sz="14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1" name="Rectángulo 20"/>
          <p:cNvSpPr/>
          <p:nvPr/>
        </p:nvSpPr>
        <p:spPr>
          <a:xfrm>
            <a:off x="443524" y="4048053"/>
            <a:ext cx="2623185" cy="20256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3" name="Rectángulo 22"/>
          <p:cNvSpPr/>
          <p:nvPr/>
        </p:nvSpPr>
        <p:spPr>
          <a:xfrm>
            <a:off x="3557768" y="4060826"/>
            <a:ext cx="2623185" cy="20256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4" name="CuadroTexto 7">
            <a:extLst>
              <a:ext uri="{FF2B5EF4-FFF2-40B4-BE49-F238E27FC236}">
                <a16:creationId xmlns:a16="http://schemas.microsoft.com/office/drawing/2014/main" id="{EBDB49B1-65DA-4064-8E6A-13E090FB1FB8}"/>
              </a:ext>
            </a:extLst>
          </p:cNvPr>
          <p:cNvSpPr txBox="1"/>
          <p:nvPr/>
        </p:nvSpPr>
        <p:spPr>
          <a:xfrm>
            <a:off x="443524" y="6186878"/>
            <a:ext cx="2599425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altLang="ja-JP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Descripción foto (incluir detalles del estado actual)</a:t>
            </a:r>
            <a:endParaRPr lang="es-CO" sz="14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0" name="CuadroTexto 7">
            <a:extLst>
              <a:ext uri="{FF2B5EF4-FFF2-40B4-BE49-F238E27FC236}">
                <a16:creationId xmlns:a16="http://schemas.microsoft.com/office/drawing/2014/main" id="{EBDB49B1-65DA-4064-8E6A-13E090FB1FB8}"/>
              </a:ext>
            </a:extLst>
          </p:cNvPr>
          <p:cNvSpPr txBox="1"/>
          <p:nvPr/>
        </p:nvSpPr>
        <p:spPr>
          <a:xfrm>
            <a:off x="3557768" y="6180527"/>
            <a:ext cx="2599425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altLang="ja-JP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Descripción foto (incluir detalles del estado actual)</a:t>
            </a:r>
            <a:endParaRPr lang="es-CO" sz="14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EBDB49B1-65DA-4064-8E6A-13E090FB1FB8}"/>
              </a:ext>
            </a:extLst>
          </p:cNvPr>
          <p:cNvSpPr txBox="1"/>
          <p:nvPr/>
        </p:nvSpPr>
        <p:spPr>
          <a:xfrm>
            <a:off x="1651000" y="6775178"/>
            <a:ext cx="3695700" cy="25179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0" tIns="18000" rIns="0" bIns="18000" rtlCol="0" anchor="ctr" anchorCtr="0">
            <a:spAutoFit/>
          </a:bodyPr>
          <a:lstStyle/>
          <a:p>
            <a:pPr algn="ctr"/>
            <a:r>
              <a:rPr lang="es-CO" altLang="ja-JP" sz="1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Categoría</a:t>
            </a:r>
            <a:endParaRPr lang="es-CO" sz="14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" name="Rectángulo 31"/>
          <p:cNvSpPr/>
          <p:nvPr/>
        </p:nvSpPr>
        <p:spPr>
          <a:xfrm>
            <a:off x="443524" y="7153813"/>
            <a:ext cx="2623185" cy="20256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3" name="Rectángulo 32"/>
          <p:cNvSpPr/>
          <p:nvPr/>
        </p:nvSpPr>
        <p:spPr>
          <a:xfrm>
            <a:off x="3557768" y="7166586"/>
            <a:ext cx="2623185" cy="20256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4" name="CuadroTexto 7">
            <a:extLst>
              <a:ext uri="{FF2B5EF4-FFF2-40B4-BE49-F238E27FC236}">
                <a16:creationId xmlns:a16="http://schemas.microsoft.com/office/drawing/2014/main" id="{EBDB49B1-65DA-4064-8E6A-13E090FB1FB8}"/>
              </a:ext>
            </a:extLst>
          </p:cNvPr>
          <p:cNvSpPr txBox="1"/>
          <p:nvPr/>
        </p:nvSpPr>
        <p:spPr>
          <a:xfrm>
            <a:off x="443524" y="9292638"/>
            <a:ext cx="2599425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altLang="ja-JP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Descripción foto (incluir detalles del estado actual)</a:t>
            </a:r>
            <a:endParaRPr lang="es-CO" sz="14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5" name="CuadroTexto 7">
            <a:extLst>
              <a:ext uri="{FF2B5EF4-FFF2-40B4-BE49-F238E27FC236}">
                <a16:creationId xmlns:a16="http://schemas.microsoft.com/office/drawing/2014/main" id="{EBDB49B1-65DA-4064-8E6A-13E090FB1FB8}"/>
              </a:ext>
            </a:extLst>
          </p:cNvPr>
          <p:cNvSpPr txBox="1"/>
          <p:nvPr/>
        </p:nvSpPr>
        <p:spPr>
          <a:xfrm>
            <a:off x="3557768" y="9286287"/>
            <a:ext cx="2599425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altLang="ja-JP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Descripción foto (incluir detalles del estado actual)</a:t>
            </a:r>
            <a:endParaRPr lang="es-CO" sz="14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307061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>
            <a:extLst>
              <a:ext uri="{FF2B5EF4-FFF2-40B4-BE49-F238E27FC236}">
                <a16:creationId xmlns:a16="http://schemas.microsoft.com/office/drawing/2014/main" id="{EBDB49B1-65DA-4064-8E6A-13E090FB1FB8}"/>
              </a:ext>
            </a:extLst>
          </p:cNvPr>
          <p:cNvSpPr txBox="1"/>
          <p:nvPr/>
        </p:nvSpPr>
        <p:spPr>
          <a:xfrm>
            <a:off x="1651000" y="729031"/>
            <a:ext cx="3695700" cy="25179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0" tIns="18000" rIns="0" bIns="18000" rtlCol="0" anchor="ctr" anchorCtr="0">
            <a:spAutoFit/>
          </a:bodyPr>
          <a:lstStyle/>
          <a:p>
            <a:pPr algn="ctr"/>
            <a:r>
              <a:rPr lang="es-CO" altLang="ja-JP" sz="1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Categoría</a:t>
            </a:r>
            <a:endParaRPr lang="es-CO" sz="14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1" name="CuadroTexto 3">
            <a:extLst>
              <a:ext uri="{FF2B5EF4-FFF2-40B4-BE49-F238E27FC236}">
                <a16:creationId xmlns:a16="http://schemas.microsoft.com/office/drawing/2014/main" id="{4EBF7C96-0918-44F5-AA42-2C86049217A5}"/>
              </a:ext>
            </a:extLst>
          </p:cNvPr>
          <p:cNvSpPr txBox="1"/>
          <p:nvPr/>
        </p:nvSpPr>
        <p:spPr>
          <a:xfrm>
            <a:off x="67565" y="46217"/>
            <a:ext cx="6722870" cy="344577"/>
          </a:xfrm>
          <a:prstGeom prst="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es-CO" altLang="ja-JP" b="1" dirty="0" smtClean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Nombre del proyecto</a:t>
            </a:r>
            <a:endParaRPr lang="es-CO" b="1" dirty="0">
              <a:solidFill>
                <a:schemeClr val="bg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5" name="Rectángulo 14"/>
          <p:cNvSpPr/>
          <p:nvPr/>
        </p:nvSpPr>
        <p:spPr>
          <a:xfrm>
            <a:off x="443524" y="1107666"/>
            <a:ext cx="2623185" cy="20256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6" name="Rectángulo 15"/>
          <p:cNvSpPr/>
          <p:nvPr/>
        </p:nvSpPr>
        <p:spPr>
          <a:xfrm>
            <a:off x="3557768" y="1120439"/>
            <a:ext cx="2623185" cy="20256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9" name="CuadroTexto 7">
            <a:extLst>
              <a:ext uri="{FF2B5EF4-FFF2-40B4-BE49-F238E27FC236}">
                <a16:creationId xmlns:a16="http://schemas.microsoft.com/office/drawing/2014/main" id="{EBDB49B1-65DA-4064-8E6A-13E090FB1FB8}"/>
              </a:ext>
            </a:extLst>
          </p:cNvPr>
          <p:cNvSpPr txBox="1"/>
          <p:nvPr/>
        </p:nvSpPr>
        <p:spPr>
          <a:xfrm>
            <a:off x="443524" y="3246491"/>
            <a:ext cx="2599425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altLang="ja-JP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Descripción foto (incluir detalles del estado actual)</a:t>
            </a:r>
            <a:endParaRPr lang="es-CO" sz="14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0" name="CuadroTexto 7">
            <a:extLst>
              <a:ext uri="{FF2B5EF4-FFF2-40B4-BE49-F238E27FC236}">
                <a16:creationId xmlns:a16="http://schemas.microsoft.com/office/drawing/2014/main" id="{EBDB49B1-65DA-4064-8E6A-13E090FB1FB8}"/>
              </a:ext>
            </a:extLst>
          </p:cNvPr>
          <p:cNvSpPr txBox="1"/>
          <p:nvPr/>
        </p:nvSpPr>
        <p:spPr>
          <a:xfrm>
            <a:off x="3557768" y="3240140"/>
            <a:ext cx="2599425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altLang="ja-JP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Descripción foto (incluir detalles del estado actual)</a:t>
            </a:r>
            <a:endParaRPr lang="es-CO" sz="14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1" name="Rectángulo 20"/>
          <p:cNvSpPr/>
          <p:nvPr/>
        </p:nvSpPr>
        <p:spPr>
          <a:xfrm>
            <a:off x="443524" y="3813632"/>
            <a:ext cx="2623185" cy="20256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3" name="Rectángulo 22"/>
          <p:cNvSpPr/>
          <p:nvPr/>
        </p:nvSpPr>
        <p:spPr>
          <a:xfrm>
            <a:off x="3557768" y="3826405"/>
            <a:ext cx="2623185" cy="20256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4" name="CuadroTexto 7">
            <a:extLst>
              <a:ext uri="{FF2B5EF4-FFF2-40B4-BE49-F238E27FC236}">
                <a16:creationId xmlns:a16="http://schemas.microsoft.com/office/drawing/2014/main" id="{EBDB49B1-65DA-4064-8E6A-13E090FB1FB8}"/>
              </a:ext>
            </a:extLst>
          </p:cNvPr>
          <p:cNvSpPr txBox="1"/>
          <p:nvPr/>
        </p:nvSpPr>
        <p:spPr>
          <a:xfrm>
            <a:off x="443524" y="5952457"/>
            <a:ext cx="2599425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altLang="ja-JP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Descripción foto (incluir detalles del estado actual)</a:t>
            </a:r>
            <a:endParaRPr lang="es-CO" sz="14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0" name="CuadroTexto 7">
            <a:extLst>
              <a:ext uri="{FF2B5EF4-FFF2-40B4-BE49-F238E27FC236}">
                <a16:creationId xmlns:a16="http://schemas.microsoft.com/office/drawing/2014/main" id="{EBDB49B1-65DA-4064-8E6A-13E090FB1FB8}"/>
              </a:ext>
            </a:extLst>
          </p:cNvPr>
          <p:cNvSpPr txBox="1"/>
          <p:nvPr/>
        </p:nvSpPr>
        <p:spPr>
          <a:xfrm>
            <a:off x="3557768" y="5946106"/>
            <a:ext cx="2599425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altLang="ja-JP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Descripción foto (incluir detalles del estado actual)</a:t>
            </a:r>
            <a:endParaRPr lang="es-CO" sz="14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EBDB49B1-65DA-4064-8E6A-13E090FB1FB8}"/>
              </a:ext>
            </a:extLst>
          </p:cNvPr>
          <p:cNvSpPr txBox="1"/>
          <p:nvPr/>
        </p:nvSpPr>
        <p:spPr>
          <a:xfrm>
            <a:off x="1651000" y="6673578"/>
            <a:ext cx="3695700" cy="25179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0" tIns="18000" rIns="0" bIns="18000" rtlCol="0" anchor="ctr" anchorCtr="0">
            <a:spAutoFit/>
          </a:bodyPr>
          <a:lstStyle/>
          <a:p>
            <a:pPr algn="ctr"/>
            <a:r>
              <a:rPr lang="es-CO" altLang="ja-JP" sz="1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Categoría</a:t>
            </a:r>
            <a:endParaRPr lang="es-CO" sz="14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" name="Rectángulo 31"/>
          <p:cNvSpPr/>
          <p:nvPr/>
        </p:nvSpPr>
        <p:spPr>
          <a:xfrm>
            <a:off x="443524" y="7052213"/>
            <a:ext cx="2623185" cy="20256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3" name="Rectángulo 32"/>
          <p:cNvSpPr/>
          <p:nvPr/>
        </p:nvSpPr>
        <p:spPr>
          <a:xfrm>
            <a:off x="3557768" y="7064986"/>
            <a:ext cx="2623185" cy="20256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5" name="CuadroTexto 7">
            <a:extLst>
              <a:ext uri="{FF2B5EF4-FFF2-40B4-BE49-F238E27FC236}">
                <a16:creationId xmlns:a16="http://schemas.microsoft.com/office/drawing/2014/main" id="{EBDB49B1-65DA-4064-8E6A-13E090FB1FB8}"/>
              </a:ext>
            </a:extLst>
          </p:cNvPr>
          <p:cNvSpPr txBox="1"/>
          <p:nvPr/>
        </p:nvSpPr>
        <p:spPr>
          <a:xfrm>
            <a:off x="443524" y="9184687"/>
            <a:ext cx="5713669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altLang="ja-JP" sz="1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Breve descripción de la situación</a:t>
            </a:r>
            <a:endParaRPr lang="es-CO" sz="14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429065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>
            <a:extLst>
              <a:ext uri="{FF2B5EF4-FFF2-40B4-BE49-F238E27FC236}">
                <a16:creationId xmlns:a16="http://schemas.microsoft.com/office/drawing/2014/main" id="{EBDB49B1-65DA-4064-8E6A-13E090FB1FB8}"/>
              </a:ext>
            </a:extLst>
          </p:cNvPr>
          <p:cNvSpPr txBox="1"/>
          <p:nvPr/>
        </p:nvSpPr>
        <p:spPr>
          <a:xfrm>
            <a:off x="1365250" y="2659686"/>
            <a:ext cx="4051300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altLang="ja-JP" sz="1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Instalaciones actuales (vista externa)</a:t>
            </a:r>
            <a:endParaRPr lang="es-CO" sz="14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2" name="CuadroTexto 3">
            <a:extLst>
              <a:ext uri="{FF2B5EF4-FFF2-40B4-BE49-F238E27FC236}">
                <a16:creationId xmlns:a16="http://schemas.microsoft.com/office/drawing/2014/main" id="{4EBF7C96-0918-44F5-AA42-2C86049217A5}"/>
              </a:ext>
            </a:extLst>
          </p:cNvPr>
          <p:cNvSpPr txBox="1"/>
          <p:nvPr/>
        </p:nvSpPr>
        <p:spPr>
          <a:xfrm>
            <a:off x="250075" y="49201"/>
            <a:ext cx="6357850" cy="340281"/>
          </a:xfrm>
          <a:prstGeom prst="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txBody>
          <a:bodyPr wrap="square" tIns="0" bIns="36000" rtlCol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es-CO" altLang="ja-JP" sz="1600" b="1" dirty="0" smtClean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Nombre del proyecto</a:t>
            </a:r>
            <a:endParaRPr lang="es-CO" sz="1600" b="1" dirty="0">
              <a:solidFill>
                <a:schemeClr val="bg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1" name="CuadroTexto 7">
            <a:extLst>
              <a:ext uri="{FF2B5EF4-FFF2-40B4-BE49-F238E27FC236}">
                <a16:creationId xmlns:a16="http://schemas.microsoft.com/office/drawing/2014/main" id="{EBDB49B1-65DA-4064-8E6A-13E090FB1FB8}"/>
              </a:ext>
            </a:extLst>
          </p:cNvPr>
          <p:cNvSpPr txBox="1"/>
          <p:nvPr/>
        </p:nvSpPr>
        <p:spPr>
          <a:xfrm>
            <a:off x="1365249" y="4977907"/>
            <a:ext cx="4051300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altLang="ja-JP" sz="1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Salones de capacitación</a:t>
            </a:r>
            <a:endParaRPr lang="es-CO" sz="14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EBDB49B1-65DA-4064-8E6A-13E090FB1FB8}"/>
              </a:ext>
            </a:extLst>
          </p:cNvPr>
          <p:cNvSpPr txBox="1"/>
          <p:nvPr/>
        </p:nvSpPr>
        <p:spPr>
          <a:xfrm>
            <a:off x="1365249" y="3223870"/>
            <a:ext cx="4051300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altLang="ja-JP" sz="1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Instalaciones actuales (vista interna)</a:t>
            </a:r>
            <a:endParaRPr lang="es-CO" sz="14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7" name="CuadroTexto 18">
            <a:extLst>
              <a:ext uri="{FF2B5EF4-FFF2-40B4-BE49-F238E27FC236}">
                <a16:creationId xmlns:a16="http://schemas.microsoft.com/office/drawing/2014/main" id="{FE1830A6-42F8-2E4E-AE0B-32D046DDA60E}"/>
              </a:ext>
            </a:extLst>
          </p:cNvPr>
          <p:cNvSpPr txBox="1"/>
          <p:nvPr/>
        </p:nvSpPr>
        <p:spPr>
          <a:xfrm>
            <a:off x="1365249" y="5571571"/>
            <a:ext cx="4051300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altLang="ja-JP" sz="1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Estado actual de los equipos</a:t>
            </a:r>
            <a:endParaRPr lang="es-CO" altLang="ja-JP" sz="14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8" name="CuadroTexto 7">
            <a:extLst>
              <a:ext uri="{FF2B5EF4-FFF2-40B4-BE49-F238E27FC236}">
                <a16:creationId xmlns:a16="http://schemas.microsoft.com/office/drawing/2014/main" id="{EBDB49B1-65DA-4064-8E6A-13E090FB1FB8}"/>
              </a:ext>
            </a:extLst>
          </p:cNvPr>
          <p:cNvSpPr txBox="1"/>
          <p:nvPr/>
        </p:nvSpPr>
        <p:spPr>
          <a:xfrm>
            <a:off x="1365249" y="6131318"/>
            <a:ext cx="4051300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1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Estado actual de las capacitaciones</a:t>
            </a:r>
            <a:endParaRPr lang="es-CO" sz="14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EBDB49B1-65DA-4064-8E6A-13E090FB1FB8}"/>
              </a:ext>
            </a:extLst>
          </p:cNvPr>
          <p:cNvSpPr txBox="1"/>
          <p:nvPr/>
        </p:nvSpPr>
        <p:spPr>
          <a:xfrm>
            <a:off x="1365249" y="4384243"/>
            <a:ext cx="4051300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altLang="ja-JP" sz="1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Sitio de construcción </a:t>
            </a:r>
            <a:endParaRPr lang="es-CO" sz="14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EBDB49B1-65DA-4064-8E6A-13E090FB1FB8}"/>
              </a:ext>
            </a:extLst>
          </p:cNvPr>
          <p:cNvSpPr txBox="1"/>
          <p:nvPr/>
        </p:nvSpPr>
        <p:spPr>
          <a:xfrm>
            <a:off x="1365249" y="3790579"/>
            <a:ext cx="4051300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altLang="ja-JP" sz="1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Situación actual del entorno</a:t>
            </a:r>
            <a:endParaRPr lang="es-CO" sz="14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" name="CuadroTexto 7">
            <a:extLst>
              <a:ext uri="{FF2B5EF4-FFF2-40B4-BE49-F238E27FC236}">
                <a16:creationId xmlns:a16="http://schemas.microsoft.com/office/drawing/2014/main" id="{EBDB49B1-65DA-4064-8E6A-13E090FB1FB8}"/>
              </a:ext>
            </a:extLst>
          </p:cNvPr>
          <p:cNvSpPr txBox="1"/>
          <p:nvPr/>
        </p:nvSpPr>
        <p:spPr>
          <a:xfrm>
            <a:off x="1365249" y="6758985"/>
            <a:ext cx="4051300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1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Estado actual de la atención médica</a:t>
            </a:r>
            <a:endParaRPr lang="es-CO" sz="14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" name="Título 1"/>
          <p:cNvSpPr txBox="1">
            <a:spLocks/>
          </p:cNvSpPr>
          <p:nvPr/>
        </p:nvSpPr>
        <p:spPr>
          <a:xfrm>
            <a:off x="433386" y="1189868"/>
            <a:ext cx="5915025" cy="73025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3200" b="1" dirty="0" smtClean="0"/>
              <a:t>Posibles categorías</a:t>
            </a:r>
            <a:endParaRPr lang="es-CO" sz="3200" b="1" dirty="0"/>
          </a:p>
        </p:txBody>
      </p:sp>
    </p:spTree>
    <p:extLst>
      <p:ext uri="{BB962C8B-B14F-4D97-AF65-F5344CB8AC3E}">
        <p14:creationId xmlns:p14="http://schemas.microsoft.com/office/powerpoint/2010/main" val="417002683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229</Words>
  <Application>Microsoft Office PowerPoint</Application>
  <PresentationFormat>A4 (210 x 297 mm)</PresentationFormat>
  <Paragraphs>36</Paragraphs>
  <Slides>4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10" baseType="lpstr">
      <vt:lpstr>ＭＳ ゴシック</vt:lpstr>
      <vt:lpstr>游ゴシック</vt:lpstr>
      <vt:lpstr>Arial</vt:lpstr>
      <vt:lpstr>Calibri</vt:lpstr>
      <vt:lpstr>Calibri Light</vt:lpstr>
      <vt:lpstr>Tema de Office</vt:lpstr>
      <vt:lpstr>Modelo Resumen Fotográfico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Gladys Peñuela Suárez</dc:creator>
  <cp:lastModifiedBy>MARIN DANNY</cp:lastModifiedBy>
  <cp:revision>152</cp:revision>
  <cp:lastPrinted>2021-07-15T00:18:40Z</cp:lastPrinted>
  <dcterms:created xsi:type="dcterms:W3CDTF">2020-05-07T23:24:30Z</dcterms:created>
  <dcterms:modified xsi:type="dcterms:W3CDTF">2022-11-10T17:00:20Z</dcterms:modified>
</cp:coreProperties>
</file>