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37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478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29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77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050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30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431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211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48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907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246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433D3-F199-49D3-8980-FD5F4E9738BC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C31EA-04ED-4ABF-9768-B51E496628CD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18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23987" t="14527" r="5996" b="10599"/>
          <a:stretch/>
        </p:blipFill>
        <p:spPr>
          <a:xfrm>
            <a:off x="190444" y="923346"/>
            <a:ext cx="9525113" cy="572959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5" name="CuadroTexto 3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1165251" y="109740"/>
            <a:ext cx="7575498" cy="3445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tIns="0" bIns="36000" rtlCol="0" anchor="ctr" anchorCtr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3380348" y="559290"/>
            <a:ext cx="314530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Mapa de ubicación en el municipio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Rectángulo 2"/>
          <p:cNvSpPr>
            <a:spLocks/>
          </p:cNvSpPr>
          <p:nvPr/>
        </p:nvSpPr>
        <p:spPr>
          <a:xfrm>
            <a:off x="3673898" y="3788143"/>
            <a:ext cx="1268956" cy="257149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CO" altLang="ja-JP" sz="1200" b="1" kern="100" dirty="0" smtClean="0">
                <a:solidFill>
                  <a:schemeClr val="bg1"/>
                </a:solidFill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Sitio del proyecto</a:t>
            </a:r>
            <a:endParaRPr lang="ja-JP" sz="1050" b="1" kern="100" dirty="0"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" name="星 5 6"/>
          <p:cNvSpPr>
            <a:spLocks noChangeAspect="1"/>
          </p:cNvSpPr>
          <p:nvPr/>
        </p:nvSpPr>
        <p:spPr>
          <a:xfrm>
            <a:off x="4119906" y="3290748"/>
            <a:ext cx="376940" cy="37694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429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</Words>
  <Application>Microsoft Office PowerPoint</Application>
  <PresentationFormat>A4 (210 x 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10" baseType="lpstr">
      <vt:lpstr>ＭＳ ゴシック</vt:lpstr>
      <vt:lpstr>游ゴシック</vt:lpstr>
      <vt:lpstr>游ゴシック Light</vt:lpstr>
      <vt:lpstr>游明朝</vt:lpstr>
      <vt:lpstr>Arial</vt:lpstr>
      <vt:lpstr>Calibri</vt:lpstr>
      <vt:lpstr>Calibri Light</vt:lpstr>
      <vt:lpstr>Times New Roman</vt:lpstr>
      <vt:lpstr>Office テーマ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AKAMATSU YOJI</dc:creator>
  <cp:lastModifiedBy>MARIN DANNY</cp:lastModifiedBy>
  <cp:revision>43</cp:revision>
  <dcterms:created xsi:type="dcterms:W3CDTF">2022-07-17T03:27:47Z</dcterms:created>
  <dcterms:modified xsi:type="dcterms:W3CDTF">2022-08-02T21:40:02Z</dcterms:modified>
</cp:coreProperties>
</file>