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6858000" cy="9906000" type="A4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985" autoAdjust="0"/>
    <p:restoredTop sz="81127" autoAdjust="0"/>
  </p:normalViewPr>
  <p:slideViewPr>
    <p:cSldViewPr snapToGrid="0">
      <p:cViewPr varScale="1">
        <p:scale>
          <a:sx n="75" d="100"/>
          <a:sy n="75" d="100"/>
        </p:scale>
        <p:origin x="19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500C6111-E7EB-41D8-A153-F35E4E80C07D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54263" y="1279525"/>
            <a:ext cx="239077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267064C0-D8A7-46A5-BF26-34E24BE1B95B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409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064C0-D8A7-46A5-BF26-34E24BE1B95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027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49A7-D444-4C64-9503-375A70F70FB4}" type="datetimeFigureOut">
              <a:rPr lang="es-CO" smtClean="0"/>
              <a:t>2/08/2022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3977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49A7-D444-4C64-9503-375A70F70FB4}" type="datetimeFigureOut">
              <a:rPr lang="es-CO" smtClean="0"/>
              <a:t>2/08/2022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8543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49A7-D444-4C64-9503-375A70F70FB4}" type="datetimeFigureOut">
              <a:rPr lang="es-CO" smtClean="0"/>
              <a:t>2/08/2022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9952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49A7-D444-4C64-9503-375A70F70FB4}" type="datetimeFigureOut">
              <a:rPr lang="es-CO" smtClean="0"/>
              <a:t>2/08/2022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22959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49A7-D444-4C64-9503-375A70F70FB4}" type="datetimeFigureOut">
              <a:rPr lang="es-CO" smtClean="0"/>
              <a:t>2/08/2022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6206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49A7-D444-4C64-9503-375A70F70FB4}" type="datetimeFigureOut">
              <a:rPr lang="es-CO" smtClean="0"/>
              <a:t>2/08/2022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1110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49A7-D444-4C64-9503-375A70F70FB4}" type="datetimeFigureOut">
              <a:rPr lang="es-CO" smtClean="0"/>
              <a:t>2/08/2022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59924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49A7-D444-4C64-9503-375A70F70FB4}" type="datetimeFigureOut">
              <a:rPr lang="es-CO" smtClean="0"/>
              <a:t>2/08/2022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17785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49A7-D444-4C64-9503-375A70F70FB4}" type="datetimeFigureOut">
              <a:rPr lang="es-CO" smtClean="0"/>
              <a:t>2/08/2022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45704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49A7-D444-4C64-9503-375A70F70FB4}" type="datetimeFigureOut">
              <a:rPr lang="es-CO" smtClean="0"/>
              <a:t>2/08/2022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09099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49A7-D444-4C64-9503-375A70F70FB4}" type="datetimeFigureOut">
              <a:rPr lang="es-CO" smtClean="0"/>
              <a:t>2/08/2022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97291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A49A7-D444-4C64-9503-375A70F70FB4}" type="datetimeFigureOut">
              <a:rPr lang="es-CO" smtClean="0"/>
              <a:t>2/08/2022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6722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99" y="522129"/>
            <a:ext cx="6590403" cy="9086591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90" t="17091"/>
          <a:stretch/>
        </p:blipFill>
        <p:spPr>
          <a:xfrm>
            <a:off x="225787" y="1129153"/>
            <a:ext cx="2404545" cy="288463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CuadroTexto 3">
            <a:extLst>
              <a:ext uri="{FF2B5EF4-FFF2-40B4-BE49-F238E27FC236}">
                <a16:creationId xmlns:a16="http://schemas.microsoft.com/office/drawing/2014/main" id="{4EBF7C96-0918-44F5-AA42-2C86049217A5}"/>
              </a:ext>
            </a:extLst>
          </p:cNvPr>
          <p:cNvSpPr txBox="1"/>
          <p:nvPr/>
        </p:nvSpPr>
        <p:spPr>
          <a:xfrm>
            <a:off x="67565" y="82169"/>
            <a:ext cx="6722870" cy="340281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tIns="0" bIns="36000" rtlCol="0" anchor="ctr" anchorCtr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s-CO" altLang="ja-JP" sz="1600" b="1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Nombre proyecto</a:t>
            </a:r>
            <a:endParaRPr lang="es-CO" sz="1600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Rectángulo 2"/>
          <p:cNvSpPr>
            <a:spLocks/>
          </p:cNvSpPr>
          <p:nvPr/>
        </p:nvSpPr>
        <p:spPr>
          <a:xfrm>
            <a:off x="2127907" y="596906"/>
            <a:ext cx="2602186" cy="45747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s-CO" altLang="ja-JP" sz="1600" kern="100" dirty="0" smtClean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Nombre departamento</a:t>
            </a:r>
            <a:endParaRPr 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1205085" y="2507332"/>
            <a:ext cx="760246" cy="387385"/>
            <a:chOff x="5341816" y="8331718"/>
            <a:chExt cx="760246" cy="387385"/>
          </a:xfrm>
        </p:grpSpPr>
        <p:sp>
          <p:nvSpPr>
            <p:cNvPr id="7" name="Rectángulo 2"/>
            <p:cNvSpPr>
              <a:spLocks/>
            </p:cNvSpPr>
            <p:nvPr/>
          </p:nvSpPr>
          <p:spPr>
            <a:xfrm>
              <a:off x="5341816" y="8525903"/>
              <a:ext cx="760246" cy="1932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s-CO" altLang="ja-JP" sz="12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Bogotá</a:t>
              </a:r>
              <a:endParaRPr lang="ja-JP" sz="105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" name="星 5 5"/>
            <p:cNvSpPr>
              <a:spLocks noChangeAspect="1"/>
            </p:cNvSpPr>
            <p:nvPr/>
          </p:nvSpPr>
          <p:spPr>
            <a:xfrm>
              <a:off x="5427285" y="8331718"/>
              <a:ext cx="119408" cy="119408"/>
            </a:xfrm>
            <a:prstGeom prst="star5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Rectángulo 2"/>
          <p:cNvSpPr>
            <a:spLocks/>
          </p:cNvSpPr>
          <p:nvPr/>
        </p:nvSpPr>
        <p:spPr>
          <a:xfrm>
            <a:off x="225787" y="2082800"/>
            <a:ext cx="1902120" cy="23145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s-CO" altLang="ja-JP" sz="1200" kern="100" dirty="0" smtClean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Nombre departamento</a:t>
            </a:r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2444274" y="7383309"/>
            <a:ext cx="2272525" cy="704359"/>
            <a:chOff x="465378" y="3887438"/>
            <a:chExt cx="2272525" cy="704359"/>
          </a:xfrm>
        </p:grpSpPr>
        <p:sp>
          <p:nvSpPr>
            <p:cNvPr id="13" name="Rectángulo 2"/>
            <p:cNvSpPr>
              <a:spLocks/>
            </p:cNvSpPr>
            <p:nvPr/>
          </p:nvSpPr>
          <p:spPr>
            <a:xfrm>
              <a:off x="465378" y="3887438"/>
              <a:ext cx="2272525" cy="25714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s-CO" altLang="ja-JP" sz="1200" b="1" kern="100" dirty="0" smtClean="0">
                  <a:solidFill>
                    <a:schemeClr val="bg1"/>
                  </a:solidFill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Nombre municipio</a:t>
              </a:r>
              <a:endParaRPr lang="ja-JP" sz="1050" b="1" kern="100" dirty="0">
                <a:solidFill>
                  <a:schemeClr val="bg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5" name="星 5 14"/>
            <p:cNvSpPr>
              <a:spLocks noChangeAspect="1"/>
            </p:cNvSpPr>
            <p:nvPr/>
          </p:nvSpPr>
          <p:spPr>
            <a:xfrm>
              <a:off x="1390650" y="4229847"/>
              <a:ext cx="361950" cy="361950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11234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</Words>
  <Application>Microsoft Office PowerPoint</Application>
  <PresentationFormat>A4 (210 x 297 mm)</PresentationFormat>
  <Paragraphs>6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9" baseType="lpstr">
      <vt:lpstr>ＭＳ ゴシック</vt:lpstr>
      <vt:lpstr>游ゴシック</vt:lpstr>
      <vt:lpstr>游明朝</vt:lpstr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Gladys Peñuela Suárez</dc:creator>
  <cp:lastModifiedBy>MARIN DANNY</cp:lastModifiedBy>
  <cp:revision>155</cp:revision>
  <cp:lastPrinted>2021-07-15T00:18:40Z</cp:lastPrinted>
  <dcterms:created xsi:type="dcterms:W3CDTF">2020-05-07T23:24:30Z</dcterms:created>
  <dcterms:modified xsi:type="dcterms:W3CDTF">2022-08-02T21:24:44Z</dcterms:modified>
</cp:coreProperties>
</file>